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10817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719"/>
  </p:normalViewPr>
  <p:slideViewPr>
    <p:cSldViewPr snapToGrid="0">
      <p:cViewPr>
        <p:scale>
          <a:sx n="135" d="100"/>
          <a:sy n="135" d="100"/>
        </p:scale>
        <p:origin x="1496" y="-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70320"/>
            <a:ext cx="10363200" cy="37659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81548"/>
            <a:ext cx="9144000" cy="261165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81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97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75917"/>
            <a:ext cx="2628900" cy="91670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75917"/>
            <a:ext cx="7734300" cy="916709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4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55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96798"/>
            <a:ext cx="10515600" cy="449966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7239030"/>
            <a:ext cx="10515600" cy="236626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44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879585"/>
            <a:ext cx="5181600" cy="686343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879585"/>
            <a:ext cx="5181600" cy="686343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04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5920"/>
            <a:ext cx="10515600" cy="209083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651723"/>
            <a:ext cx="5157787" cy="12995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951292"/>
            <a:ext cx="5157787" cy="58117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651723"/>
            <a:ext cx="5183188" cy="129956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951292"/>
            <a:ext cx="5183188" cy="58117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57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47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6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21148"/>
            <a:ext cx="3932237" cy="252401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557482"/>
            <a:ext cx="6172200" cy="768724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45168"/>
            <a:ext cx="3932237" cy="601207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184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21148"/>
            <a:ext cx="3932237" cy="252401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557482"/>
            <a:ext cx="6172200" cy="7687241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245168"/>
            <a:ext cx="3932237" cy="601207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27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75920"/>
            <a:ext cx="10515600" cy="209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79585"/>
            <a:ext cx="10515600" cy="686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0025967"/>
            <a:ext cx="27432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9840-3858-A44F-8B0A-C78D6AEE4402}" type="datetimeFigureOut">
              <a:rPr lang="de-DE" smtClean="0"/>
              <a:t>23.01.24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0025967"/>
            <a:ext cx="41148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0025967"/>
            <a:ext cx="2743200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880168-2E38-6249-8E4A-7C9111A63DD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65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C6D89D8C-9261-6E5C-EDD7-3DD4C91DCA07}"/>
              </a:ext>
            </a:extLst>
          </p:cNvPr>
          <p:cNvGrpSpPr/>
          <p:nvPr/>
        </p:nvGrpSpPr>
        <p:grpSpPr>
          <a:xfrm>
            <a:off x="824920" y="2024389"/>
            <a:ext cx="7176679" cy="7544700"/>
            <a:chOff x="824920" y="2024389"/>
            <a:chExt cx="7176679" cy="75447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92856F3-E8C7-4F36-75AC-2A96B1CBA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64" t="4653" b="8992"/>
            <a:stretch/>
          </p:blipFill>
          <p:spPr>
            <a:xfrm>
              <a:off x="824920" y="2052670"/>
              <a:ext cx="7176679" cy="33559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50A2BCF-0720-90A5-3425-DAC60BB3DE79}"/>
                </a:ext>
              </a:extLst>
            </p:cNvPr>
            <p:cNvSpPr txBox="1"/>
            <p:nvPr/>
          </p:nvSpPr>
          <p:spPr>
            <a:xfrm>
              <a:off x="853315" y="2024389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CA02CEC-2B5A-B4CA-550C-EEFD83AD0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00" b="9279"/>
            <a:stretch/>
          </p:blipFill>
          <p:spPr>
            <a:xfrm>
              <a:off x="900448" y="5619454"/>
              <a:ext cx="1927595" cy="895547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57D016F-25FE-A0C3-B4B3-0535B547B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800" b="9279"/>
            <a:stretch/>
          </p:blipFill>
          <p:spPr>
            <a:xfrm>
              <a:off x="900449" y="6584080"/>
              <a:ext cx="1927595" cy="895547"/>
            </a:xfrm>
            <a:prstGeom prst="rect">
              <a:avLst/>
            </a:prstGeom>
          </p:spPr>
        </p:pic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0CA8997-9521-AF1F-186C-DAA73A7C07EA}"/>
                </a:ext>
              </a:extLst>
            </p:cNvPr>
            <p:cNvSpPr txBox="1"/>
            <p:nvPr/>
          </p:nvSpPr>
          <p:spPr>
            <a:xfrm>
              <a:off x="843888" y="5578299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3CE8D0E0-0EA0-FCFF-D174-8F44BB1206CA}"/>
                </a:ext>
              </a:extLst>
            </p:cNvPr>
            <p:cNvSpPr txBox="1"/>
            <p:nvPr/>
          </p:nvSpPr>
          <p:spPr>
            <a:xfrm>
              <a:off x="853315" y="7649330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8BAF0390-9E55-2B74-671D-96C1BBB73156}"/>
                </a:ext>
              </a:extLst>
            </p:cNvPr>
            <p:cNvSpPr/>
            <p:nvPr/>
          </p:nvSpPr>
          <p:spPr>
            <a:xfrm>
              <a:off x="824920" y="5537390"/>
              <a:ext cx="7176679" cy="1975756"/>
            </a:xfrm>
            <a:prstGeom prst="rect">
              <a:avLst/>
            </a:prstGeom>
            <a:noFill/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BA0E0C9E-A07F-C40A-4E0D-37ADF8C5AA42}"/>
                </a:ext>
              </a:extLst>
            </p:cNvPr>
            <p:cNvSpPr/>
            <p:nvPr/>
          </p:nvSpPr>
          <p:spPr>
            <a:xfrm>
              <a:off x="824920" y="7593333"/>
              <a:ext cx="7176679" cy="1975756"/>
            </a:xfrm>
            <a:prstGeom prst="rect">
              <a:avLst/>
            </a:prstGeom>
            <a:noFill/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3FDA51A7-2A00-1C37-8482-359CD3D3B6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34410" y="5638307"/>
              <a:ext cx="4930507" cy="1836000"/>
              <a:chOff x="1140514" y="446084"/>
              <a:chExt cx="15468257" cy="5760000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2E081F5C-8D9D-AE9E-F235-DE4D4FF61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5381" y="3326084"/>
                <a:ext cx="1325713" cy="1440000"/>
              </a:xfrm>
              <a:prstGeom prst="rect">
                <a:avLst/>
              </a:prstGeom>
            </p:spPr>
          </p:pic>
          <p:pic>
            <p:nvPicPr>
              <p:cNvPr id="41" name="Grafik 40">
                <a:extLst>
                  <a:ext uri="{FF2B5EF4-FFF2-40B4-BE49-F238E27FC236}">
                    <a16:creationId xmlns:a16="http://schemas.microsoft.com/office/drawing/2014/main" id="{B5F4359F-592B-00BA-2F7D-4A15E6309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8978" y="3326084"/>
                <a:ext cx="1136328" cy="1440000"/>
              </a:xfrm>
              <a:prstGeom prst="rect">
                <a:avLst/>
              </a:prstGeom>
            </p:spPr>
          </p:pic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A8E0B5B1-10D0-9F33-27BF-A671F3356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01991" y="3326084"/>
                <a:ext cx="1246569" cy="1440000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268CEC87-0556-5734-952C-F1579B9D3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3622" y="3326084"/>
                <a:ext cx="1108671" cy="1440000"/>
              </a:xfrm>
              <a:prstGeom prst="rect">
                <a:avLst/>
              </a:prstGeom>
            </p:spPr>
          </p:pic>
          <p:pic>
            <p:nvPicPr>
              <p:cNvPr id="44" name="Grafik 43">
                <a:extLst>
                  <a:ext uri="{FF2B5EF4-FFF2-40B4-BE49-F238E27FC236}">
                    <a16:creationId xmlns:a16="http://schemas.microsoft.com/office/drawing/2014/main" id="{9D7E55C5-F58C-D01E-520D-494AA8F00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5245" y="3326084"/>
                <a:ext cx="1246569" cy="1440000"/>
              </a:xfrm>
              <a:prstGeom prst="rect">
                <a:avLst/>
              </a:prstGeom>
            </p:spPr>
          </p:pic>
          <p:pic>
            <p:nvPicPr>
              <p:cNvPr id="45" name="Grafik 44">
                <a:extLst>
                  <a:ext uri="{FF2B5EF4-FFF2-40B4-BE49-F238E27FC236}">
                    <a16:creationId xmlns:a16="http://schemas.microsoft.com/office/drawing/2014/main" id="{F589CB81-DE10-ECD9-2E6E-340627283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08499" y="3326084"/>
                <a:ext cx="1298238" cy="1440000"/>
              </a:xfrm>
              <a:prstGeom prst="rect">
                <a:avLst/>
              </a:prstGeom>
            </p:spPr>
          </p:pic>
          <p:pic>
            <p:nvPicPr>
              <p:cNvPr id="46" name="Grafik 45">
                <a:extLst>
                  <a:ext uri="{FF2B5EF4-FFF2-40B4-BE49-F238E27FC236}">
                    <a16:creationId xmlns:a16="http://schemas.microsoft.com/office/drawing/2014/main" id="{11DD9A44-541A-994C-27D9-232DB4262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17779" y="3326084"/>
                <a:ext cx="1325713" cy="1440000"/>
              </a:xfrm>
              <a:prstGeom prst="rect">
                <a:avLst/>
              </a:prstGeom>
            </p:spPr>
          </p:pic>
          <p:pic>
            <p:nvPicPr>
              <p:cNvPr id="47" name="Grafik 46">
                <a:extLst>
                  <a:ext uri="{FF2B5EF4-FFF2-40B4-BE49-F238E27FC236}">
                    <a16:creationId xmlns:a16="http://schemas.microsoft.com/office/drawing/2014/main" id="{82BA6D3F-F761-D00E-3801-8EDA93572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63422" y="3326084"/>
                <a:ext cx="1315274" cy="1440000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A1EE1263-5352-7359-F5FE-ADF7BE9C7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00177" y="3326084"/>
                <a:ext cx="1184681" cy="1440000"/>
              </a:xfrm>
              <a:prstGeom prst="rect">
                <a:avLst/>
              </a:prstGeom>
            </p:spPr>
          </p:pic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8CC09FA0-66E7-37D1-1ACC-2B1D97260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2318" y="3326084"/>
                <a:ext cx="1204619" cy="1440000"/>
              </a:xfrm>
              <a:prstGeom prst="rect">
                <a:avLst/>
              </a:prstGeom>
            </p:spPr>
          </p:pic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9253FB39-1CE0-E877-3FCC-97758E3292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95624" y="4766084"/>
                <a:ext cx="1322216" cy="144000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CF809C26-277E-C90F-9D1E-68BB9D3FE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46211" y="4766084"/>
                <a:ext cx="1127240" cy="1440000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6DB6311B-ADBD-9AE0-F3A2-048E181B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48609" y="4766084"/>
                <a:ext cx="1136327" cy="1440000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11C2FA8E-1C5B-B73A-58A5-E2D8CADA3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62253" y="4766084"/>
                <a:ext cx="1305000" cy="1440000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D7829E40-2687-4A78-D2F7-582A750E2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87154" y="4766084"/>
                <a:ext cx="1146728" cy="1440000"/>
              </a:xfrm>
              <a:prstGeom prst="rect">
                <a:avLst/>
              </a:prstGeom>
            </p:spPr>
          </p:pic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862F27D7-AEDE-916E-BA70-6EE14FE1F8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57758" y="4766084"/>
                <a:ext cx="1136327" cy="1440000"/>
              </a:xfrm>
              <a:prstGeom prst="rect">
                <a:avLst/>
              </a:prstGeom>
            </p:spPr>
          </p:pic>
          <p:pic>
            <p:nvPicPr>
              <p:cNvPr id="56" name="Grafik 55">
                <a:extLst>
                  <a:ext uri="{FF2B5EF4-FFF2-40B4-BE49-F238E27FC236}">
                    <a16:creationId xmlns:a16="http://schemas.microsoft.com/office/drawing/2014/main" id="{5A8C9ED0-997C-683B-76CC-A73CA0362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2998" y="4766084"/>
                <a:ext cx="1127240" cy="1440000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7B3F858A-3339-163F-00BB-955EB9D09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22456" y="4766084"/>
                <a:ext cx="1136327" cy="1440000"/>
              </a:xfrm>
              <a:prstGeom prst="rect">
                <a:avLst/>
              </a:prstGeom>
            </p:spPr>
          </p:pic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7776A97-B182-135A-F5A9-61D07C0BC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13307" y="4766084"/>
                <a:ext cx="1116080" cy="1440000"/>
              </a:xfrm>
              <a:prstGeom prst="rect">
                <a:avLst/>
              </a:prstGeom>
            </p:spPr>
          </p:pic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E66ECC45-08D2-D564-9FB0-A92125291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04627" y="4766084"/>
                <a:ext cx="1160000" cy="1440000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19AD8AE9-1565-D3A1-0D8B-F7C96C18D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141543" y="3326084"/>
                <a:ext cx="1210435" cy="1440000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213552BC-3918-D29F-3BC6-F03A7E9D3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438865" y="4766084"/>
                <a:ext cx="1028994" cy="1440000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FAFF8CD1-4EA7-3658-B5D3-DA5CD7DAD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408667" y="3326084"/>
                <a:ext cx="1089391" cy="1440000"/>
              </a:xfrm>
              <a:prstGeom prst="rect">
                <a:avLst/>
              </a:prstGeom>
            </p:spPr>
          </p:pic>
          <p:pic>
            <p:nvPicPr>
              <p:cNvPr id="63" name="Grafik 62">
                <a:extLst>
                  <a:ext uri="{FF2B5EF4-FFF2-40B4-BE49-F238E27FC236}">
                    <a16:creationId xmlns:a16="http://schemas.microsoft.com/office/drawing/2014/main" id="{6566FFCE-1BE6-F603-B0B7-26EEF2394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201822" y="4766084"/>
                <a:ext cx="1108673" cy="1440000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C7AEA8F2-1E8E-4D03-EB80-D2A1A6D8C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39458" y="446084"/>
                <a:ext cx="1361096" cy="1440000"/>
              </a:xfrm>
              <a:prstGeom prst="rect">
                <a:avLst/>
              </a:prstGeom>
            </p:spPr>
          </p:pic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2BB51A3D-DB40-CC4C-607E-ACBC745C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58156" y="446084"/>
                <a:ext cx="1288226" cy="1440000"/>
              </a:xfrm>
              <a:prstGeom prst="rect">
                <a:avLst/>
              </a:prstGeom>
            </p:spPr>
          </p:pic>
          <p:pic>
            <p:nvPicPr>
              <p:cNvPr id="66" name="Grafik 65">
                <a:extLst>
                  <a:ext uri="{FF2B5EF4-FFF2-40B4-BE49-F238E27FC236}">
                    <a16:creationId xmlns:a16="http://schemas.microsoft.com/office/drawing/2014/main" id="{6166C160-1A16-C00E-2F38-BB4681719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30063" y="446084"/>
                <a:ext cx="1325714" cy="1440000"/>
              </a:xfrm>
              <a:prstGeom prst="rect">
                <a:avLst/>
              </a:prstGeom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24A8825A-64B2-D70E-90B4-EB5E3676F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99361" y="446084"/>
                <a:ext cx="1275114" cy="1440000"/>
              </a:xfrm>
              <a:prstGeom prst="rect">
                <a:avLst/>
              </a:prstGeom>
            </p:spPr>
          </p:pic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84DEB375-60BE-338A-EB5A-2C86519F3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84235" y="446084"/>
                <a:ext cx="1353678" cy="1440000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FBD4529B-9F3F-52B2-782C-3F86A56C7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81993" y="1886084"/>
                <a:ext cx="1301611" cy="1440000"/>
              </a:xfrm>
              <a:prstGeom prst="rect">
                <a:avLst/>
              </a:prstGeom>
            </p:spPr>
          </p:pic>
          <p:pic>
            <p:nvPicPr>
              <p:cNvPr id="70" name="Grafik 69">
                <a:extLst>
                  <a:ext uri="{FF2B5EF4-FFF2-40B4-BE49-F238E27FC236}">
                    <a16:creationId xmlns:a16="http://schemas.microsoft.com/office/drawing/2014/main" id="{80D5DBEC-DA43-8397-C98A-A2FA1E055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91428" y="1886084"/>
                <a:ext cx="1301611" cy="1440000"/>
              </a:xfrm>
              <a:prstGeom prst="rect">
                <a:avLst/>
              </a:prstGeom>
            </p:spPr>
          </p:pic>
          <p:pic>
            <p:nvPicPr>
              <p:cNvPr id="71" name="Grafik 70">
                <a:extLst>
                  <a:ext uri="{FF2B5EF4-FFF2-40B4-BE49-F238E27FC236}">
                    <a16:creationId xmlns:a16="http://schemas.microsoft.com/office/drawing/2014/main" id="{1DCCEC3D-69ED-371E-13A2-6508639B3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99207" y="1886084"/>
                <a:ext cx="1170841" cy="1440000"/>
              </a:xfrm>
              <a:prstGeom prst="rect">
                <a:avLst/>
              </a:prstGeom>
            </p:spPr>
          </p:pic>
          <p:pic>
            <p:nvPicPr>
              <p:cNvPr id="72" name="Grafik 71">
                <a:extLst>
                  <a:ext uri="{FF2B5EF4-FFF2-40B4-BE49-F238E27FC236}">
                    <a16:creationId xmlns:a16="http://schemas.microsoft.com/office/drawing/2014/main" id="{D171F81A-1A16-124B-5509-0093B3785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00452" y="1886084"/>
                <a:ext cx="1325714" cy="1440000"/>
              </a:xfrm>
              <a:prstGeom prst="rect">
                <a:avLst/>
              </a:prstGeom>
            </p:spPr>
          </p:pic>
          <p:pic>
            <p:nvPicPr>
              <p:cNvPr id="73" name="Grafik 72">
                <a:extLst>
                  <a:ext uri="{FF2B5EF4-FFF2-40B4-BE49-F238E27FC236}">
                    <a16:creationId xmlns:a16="http://schemas.microsoft.com/office/drawing/2014/main" id="{219DAB0F-2679-84C1-401F-87FAD6B1C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567528" y="1886084"/>
                <a:ext cx="1361096" cy="1440000"/>
              </a:xfrm>
              <a:prstGeom prst="rect">
                <a:avLst/>
              </a:prstGeom>
            </p:spPr>
          </p:pic>
          <p:pic>
            <p:nvPicPr>
              <p:cNvPr id="74" name="Grafik 73">
                <a:extLst>
                  <a:ext uri="{FF2B5EF4-FFF2-40B4-BE49-F238E27FC236}">
                    <a16:creationId xmlns:a16="http://schemas.microsoft.com/office/drawing/2014/main" id="{DEB2D7E9-18C8-124F-F7F1-152C80911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35372" y="1886084"/>
                <a:ext cx="1259095" cy="1440000"/>
              </a:xfrm>
              <a:prstGeom prst="rect">
                <a:avLst/>
              </a:prstGeom>
            </p:spPr>
          </p:pic>
          <p:pic>
            <p:nvPicPr>
              <p:cNvPr id="75" name="Grafik 74">
                <a:extLst>
                  <a:ext uri="{FF2B5EF4-FFF2-40B4-BE49-F238E27FC236}">
                    <a16:creationId xmlns:a16="http://schemas.microsoft.com/office/drawing/2014/main" id="{22ADCDD1-ED43-49CB-9608-9568A71D1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233990" y="1886084"/>
                <a:ext cx="1325714" cy="1440000"/>
              </a:xfrm>
              <a:prstGeom prst="rect">
                <a:avLst/>
              </a:prstGeom>
            </p:spPr>
          </p:pic>
          <p:pic>
            <p:nvPicPr>
              <p:cNvPr id="76" name="Grafik 75">
                <a:extLst>
                  <a:ext uri="{FF2B5EF4-FFF2-40B4-BE49-F238E27FC236}">
                    <a16:creationId xmlns:a16="http://schemas.microsoft.com/office/drawing/2014/main" id="{18F646AF-8B3C-86D9-B1B3-142E2CAF9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02291" y="1886084"/>
                <a:ext cx="1271878" cy="1440000"/>
              </a:xfrm>
              <a:prstGeom prst="rect">
                <a:avLst/>
              </a:prstGeom>
            </p:spPr>
          </p:pic>
          <p:pic>
            <p:nvPicPr>
              <p:cNvPr id="77" name="Grafik 76">
                <a:extLst>
                  <a:ext uri="{FF2B5EF4-FFF2-40B4-BE49-F238E27FC236}">
                    <a16:creationId xmlns:a16="http://schemas.microsoft.com/office/drawing/2014/main" id="{3CFE8A44-F4E0-4A0C-86AD-766E8C99C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377872" y="1886084"/>
                <a:ext cx="1249676" cy="1440000"/>
              </a:xfrm>
              <a:prstGeom prst="rect">
                <a:avLst/>
              </a:prstGeom>
            </p:spPr>
          </p:pic>
          <p:pic>
            <p:nvPicPr>
              <p:cNvPr id="78" name="Grafik 77">
                <a:extLst>
                  <a:ext uri="{FF2B5EF4-FFF2-40B4-BE49-F238E27FC236}">
                    <a16:creationId xmlns:a16="http://schemas.microsoft.com/office/drawing/2014/main" id="{04778EB1-4E1D-68D8-EE54-18709181D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00863" y="1886084"/>
                <a:ext cx="1091765" cy="1440000"/>
              </a:xfrm>
              <a:prstGeom prst="rect">
                <a:avLst/>
              </a:prstGeom>
            </p:spPr>
          </p:pic>
          <p:pic>
            <p:nvPicPr>
              <p:cNvPr id="79" name="Grafik 78">
                <a:extLst>
                  <a:ext uri="{FF2B5EF4-FFF2-40B4-BE49-F238E27FC236}">
                    <a16:creationId xmlns:a16="http://schemas.microsoft.com/office/drawing/2014/main" id="{E1EFA227-727B-C6CA-6A02-15A9AA964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40514" y="446084"/>
                <a:ext cx="1288226" cy="1440000"/>
              </a:xfrm>
              <a:prstGeom prst="rect">
                <a:avLst/>
              </a:prstGeom>
            </p:spPr>
          </p:pic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B07C4568-6370-96D2-A932-75C7ECC2C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97713" y="446084"/>
                <a:ext cx="1200000" cy="1440000"/>
              </a:xfrm>
              <a:prstGeom prst="rect">
                <a:avLst/>
              </a:prstGeom>
            </p:spPr>
          </p:pic>
          <p:pic>
            <p:nvPicPr>
              <p:cNvPr id="81" name="Grafik 80">
                <a:extLst>
                  <a:ext uri="{FF2B5EF4-FFF2-40B4-BE49-F238E27FC236}">
                    <a16:creationId xmlns:a16="http://schemas.microsoft.com/office/drawing/2014/main" id="{9D60172B-DC07-53AF-9CC0-43607B4EB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5297953" y="1886084"/>
                <a:ext cx="1310818" cy="1440000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0E4178F2-C174-A760-59E5-19811760F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936448" y="1886084"/>
                <a:ext cx="1353678" cy="1440000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7399C911-C4F5-7E9B-15CE-D6E1A14BC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12421" y="446084"/>
                <a:ext cx="1301611" cy="1440000"/>
              </a:xfrm>
              <a:prstGeom prst="rect">
                <a:avLst/>
              </a:prstGeom>
            </p:spPr>
          </p:pic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200D6028-E2FD-1816-462B-F9B9ED3B8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128392" y="446084"/>
                <a:ext cx="1307717" cy="1440000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03C3293D-B1FF-ACA5-DA7A-7DDA0024C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881394" y="446084"/>
                <a:ext cx="1234286" cy="1440000"/>
              </a:xfrm>
              <a:prstGeom prst="rect">
                <a:avLst/>
              </a:prstGeom>
            </p:spPr>
          </p:pic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2DFB2A5C-40C6-1CA2-0E90-FB4A54363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776116" y="446084"/>
                <a:ext cx="1368595" cy="1440000"/>
              </a:xfrm>
              <a:prstGeom prst="rect">
                <a:avLst/>
              </a:prstGeom>
            </p:spPr>
          </p:pic>
          <p:pic>
            <p:nvPicPr>
              <p:cNvPr id="87" name="Grafik 86">
                <a:extLst>
                  <a:ext uri="{FF2B5EF4-FFF2-40B4-BE49-F238E27FC236}">
                    <a16:creationId xmlns:a16="http://schemas.microsoft.com/office/drawing/2014/main" id="{147FC303-60BB-DD21-4962-5E3D05738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2621594" y="446084"/>
                <a:ext cx="1170841" cy="1440000"/>
              </a:xfrm>
              <a:prstGeom prst="rect">
                <a:avLst/>
              </a:prstGeom>
            </p:spPr>
          </p:pic>
        </p:grp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1FBC9464-D6BA-079F-A1A5-541286BF3F25}"/>
                </a:ext>
              </a:extLst>
            </p:cNvPr>
            <p:cNvSpPr txBox="1"/>
            <p:nvPr/>
          </p:nvSpPr>
          <p:spPr>
            <a:xfrm>
              <a:off x="2803615" y="5579842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92A6CD79-C4E0-FC01-2D8E-9E6A28FA8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4699755" y="7690885"/>
              <a:ext cx="3056250" cy="1800000"/>
            </a:xfrm>
            <a:prstGeom prst="rect">
              <a:avLst/>
            </a:prstGeom>
          </p:spPr>
        </p:pic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ED1C98-FBC9-CB84-A26A-C28CF010A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1106363" y="7690885"/>
              <a:ext cx="31625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40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</Words>
  <Application>Microsoft Macintosh PowerPoint</Application>
  <PresentationFormat>Benutzerdefiniert</PresentationFormat>
  <Paragraphs>4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Prof. Dr. Manuel Bohn</dc:creator>
  <cp:lastModifiedBy>Prof. Dr. Manuel Bohn</cp:lastModifiedBy>
  <cp:revision>2</cp:revision>
  <dcterms:created xsi:type="dcterms:W3CDTF">2024-01-23T10:29:24Z</dcterms:created>
  <dcterms:modified xsi:type="dcterms:W3CDTF">2024-01-30T14:01:36Z</dcterms:modified>
</cp:coreProperties>
</file>